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2" r:id="rId16"/>
    <p:sldId id="27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zsa, Susan M" initials="JSM" lastIdx="1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CCAE-5916-4BA9-9F18-5DB302967569}" type="datetimeFigureOut">
              <a:rPr lang="en-CA" smtClean="0"/>
              <a:pPr/>
              <a:t>14/04/2015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4DDF-EB74-494C-A2B6-E7D1066E593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CCAE-5916-4BA9-9F18-5DB302967569}" type="datetimeFigureOut">
              <a:rPr lang="en-CA" smtClean="0"/>
              <a:pPr/>
              <a:t>14/04/2015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4DDF-EB74-494C-A2B6-E7D1066E593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CCAE-5916-4BA9-9F18-5DB302967569}" type="datetimeFigureOut">
              <a:rPr lang="en-CA" smtClean="0"/>
              <a:pPr/>
              <a:t>14/04/2015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4DDF-EB74-494C-A2B6-E7D1066E5933}" type="slidenum">
              <a:rPr lang="en-CA" smtClean="0"/>
              <a:pPr/>
              <a:t>‹#›</a:t>
            </a:fld>
            <a:endParaRPr lang="en-C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CCAE-5916-4BA9-9F18-5DB302967569}" type="datetimeFigureOut">
              <a:rPr lang="en-CA" smtClean="0"/>
              <a:pPr/>
              <a:t>14/04/2015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4DDF-EB74-494C-A2B6-E7D1066E593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CCAE-5916-4BA9-9F18-5DB302967569}" type="datetimeFigureOut">
              <a:rPr lang="en-CA" smtClean="0"/>
              <a:pPr/>
              <a:t>14/04/2015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4DDF-EB74-494C-A2B6-E7D1066E593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CCAE-5916-4BA9-9F18-5DB302967569}" type="datetimeFigureOut">
              <a:rPr lang="en-CA" smtClean="0"/>
              <a:pPr/>
              <a:t>14/04/2015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4DDF-EB74-494C-A2B6-E7D1066E593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CCAE-5916-4BA9-9F18-5DB302967569}" type="datetimeFigureOut">
              <a:rPr lang="en-CA" smtClean="0"/>
              <a:pPr/>
              <a:t>14/04/2015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4DDF-EB74-494C-A2B6-E7D1066E593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CCAE-5916-4BA9-9F18-5DB302967569}" type="datetimeFigureOut">
              <a:rPr lang="en-CA" smtClean="0"/>
              <a:pPr/>
              <a:t>14/04/2015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4DDF-EB74-494C-A2B6-E7D1066E593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CCAE-5916-4BA9-9F18-5DB302967569}" type="datetimeFigureOut">
              <a:rPr lang="en-CA" smtClean="0"/>
              <a:pPr/>
              <a:t>14/04/2015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4DDF-EB74-494C-A2B6-E7D1066E593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CCAE-5916-4BA9-9F18-5DB302967569}" type="datetimeFigureOut">
              <a:rPr lang="en-CA" smtClean="0"/>
              <a:pPr/>
              <a:t>14/04/2015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4DDF-EB74-494C-A2B6-E7D1066E593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CCAE-5916-4BA9-9F18-5DB302967569}" type="datetimeFigureOut">
              <a:rPr lang="en-CA" smtClean="0"/>
              <a:pPr/>
              <a:t>14/04/2015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4DDF-EB74-494C-A2B6-E7D1066E593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04FCCAE-5916-4BA9-9F18-5DB302967569}" type="datetimeFigureOut">
              <a:rPr lang="en-CA" smtClean="0"/>
              <a:pPr/>
              <a:t>14/04/2015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EE64DDF-EB74-494C-A2B6-E7D1066E593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F:\APSEA%20presentation\Regional%20Occupation%20Centre-Port%20Hawkesbury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Transition in Rural Communities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Annamarie Talbot</a:t>
            </a:r>
          </a:p>
          <a:p>
            <a:r>
              <a:rPr lang="en-CA" dirty="0" smtClean="0"/>
              <a:t>May 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83746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Many of the students with special needs going to schools in the SRSB were not able to access any of these sites.</a:t>
            </a:r>
          </a:p>
          <a:p>
            <a:r>
              <a:rPr lang="en-CA" dirty="0" smtClean="0"/>
              <a:t>Where now? I was at a loss as to how to find meaningful  work (paid or volunteer) for many of my students.</a:t>
            </a: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outliers…</a:t>
            </a:r>
            <a:endParaRPr lang="en-C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013176"/>
            <a:ext cx="2088232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78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705275"/>
          </a:xfrm>
        </p:spPr>
        <p:txBody>
          <a:bodyPr/>
          <a:lstStyle/>
          <a:p>
            <a:r>
              <a:rPr lang="en-CA" dirty="0" smtClean="0"/>
              <a:t>Step one- I met with the parents, the student when appropriate and a trusted member of the school team</a:t>
            </a:r>
          </a:p>
          <a:p>
            <a:r>
              <a:rPr lang="en-CA" dirty="0" smtClean="0"/>
              <a:t>We discussed all of their connections in their small community and most importantly the preferences of their child.</a:t>
            </a:r>
          </a:p>
          <a:p>
            <a:r>
              <a:rPr lang="en-CA" dirty="0" smtClean="0"/>
              <a:t>My first success story…a rural Nursing Home- a very open place-back to step one-create a list of possible tasks and routines and start teaching. 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Plan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13561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Armed with my information, strategies and connections, my goal was to build capacity within each school.</a:t>
            </a:r>
          </a:p>
          <a:p>
            <a:r>
              <a:rPr lang="en-CA" dirty="0" smtClean="0"/>
              <a:t>I worked with the special educators, Guidance Counsellors and Vice-principals in each school to look at specific cases.</a:t>
            </a:r>
          </a:p>
          <a:p>
            <a:r>
              <a:rPr lang="en-CA" dirty="0" smtClean="0"/>
              <a:t>I spent time at each regional Professional Development session training staff about transition.</a:t>
            </a: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Back to School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65483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altLang="en-US" dirty="0"/>
              <a:t>Grade 7-Build a relationship with the parent-start talking about hard topics-include the student when appropriate</a:t>
            </a:r>
          </a:p>
          <a:p>
            <a:r>
              <a:rPr lang="en-CA" altLang="en-US" dirty="0"/>
              <a:t>Have them fill out the </a:t>
            </a:r>
            <a:r>
              <a:rPr lang="en-CA" altLang="en-US" dirty="0" smtClean="0"/>
              <a:t>Life Skills template </a:t>
            </a:r>
            <a:r>
              <a:rPr lang="en-CA" altLang="en-US" dirty="0"/>
              <a:t>and do not push</a:t>
            </a:r>
            <a:r>
              <a:rPr lang="en-CA" altLang="en-US" dirty="0" smtClean="0"/>
              <a:t>.</a:t>
            </a:r>
          </a:p>
          <a:p>
            <a:r>
              <a:rPr lang="en-CA" altLang="en-US" dirty="0" smtClean="0"/>
              <a:t>Complete appropriate assessments. </a:t>
            </a:r>
          </a:p>
          <a:p>
            <a:r>
              <a:rPr lang="en-CA" altLang="en-US" dirty="0" smtClean="0"/>
              <a:t>Grade </a:t>
            </a:r>
            <a:r>
              <a:rPr lang="en-CA" altLang="en-US" dirty="0"/>
              <a:t>8-Meet again-include the student and have them work on the template-same topics</a:t>
            </a:r>
          </a:p>
          <a:p>
            <a:r>
              <a:rPr lang="en-CA" altLang="en-US" dirty="0"/>
              <a:t>Grade 9- tours of possible sites-take them to the least likely places first so the appropriate places seem more likely</a:t>
            </a: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Timeline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70691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36912"/>
            <a:ext cx="7408333" cy="3672408"/>
          </a:xfrm>
        </p:spPr>
        <p:txBody>
          <a:bodyPr>
            <a:normAutofit lnSpcReduction="10000"/>
          </a:bodyPr>
          <a:lstStyle/>
          <a:p>
            <a:r>
              <a:rPr lang="en-CA" altLang="en-US" dirty="0"/>
              <a:t>Grade </a:t>
            </a:r>
            <a:r>
              <a:rPr lang="en-CA" altLang="en-US" dirty="0" smtClean="0"/>
              <a:t>10-Job </a:t>
            </a:r>
            <a:r>
              <a:rPr lang="en-CA" altLang="en-US" dirty="0"/>
              <a:t>shadow, volunteering, spend time in potential sites</a:t>
            </a:r>
          </a:p>
          <a:p>
            <a:r>
              <a:rPr lang="en-CA" altLang="en-US" dirty="0"/>
              <a:t>Grade 11-more formal work placement, observations, building of skills</a:t>
            </a:r>
          </a:p>
          <a:p>
            <a:r>
              <a:rPr lang="en-CA" altLang="en-US" dirty="0"/>
              <a:t>Grade 12- </a:t>
            </a:r>
            <a:r>
              <a:rPr lang="en-CA" altLang="en-US" dirty="0" smtClean="0"/>
              <a:t>more formal work </a:t>
            </a:r>
            <a:r>
              <a:rPr lang="en-CA" altLang="en-US" dirty="0"/>
              <a:t>placement</a:t>
            </a:r>
          </a:p>
          <a:p>
            <a:r>
              <a:rPr lang="en-CA" altLang="en-US" dirty="0"/>
              <a:t>After </a:t>
            </a:r>
            <a:r>
              <a:rPr lang="en-CA" altLang="en-US" dirty="0" smtClean="0"/>
              <a:t>graduation at 18, Students </a:t>
            </a:r>
            <a:r>
              <a:rPr lang="en-CA" altLang="en-US" dirty="0"/>
              <a:t>must have a transition plan to </a:t>
            </a:r>
            <a:r>
              <a:rPr lang="en-CA" altLang="en-US" dirty="0" smtClean="0"/>
              <a:t>remain in school-tell </a:t>
            </a:r>
            <a:r>
              <a:rPr lang="en-CA" altLang="en-US" dirty="0"/>
              <a:t>this to parents </a:t>
            </a:r>
            <a:r>
              <a:rPr lang="en-CA" altLang="en-US" dirty="0" smtClean="0"/>
              <a:t>early.</a:t>
            </a:r>
            <a:endParaRPr lang="en-CA" altLang="en-US" dirty="0"/>
          </a:p>
          <a:p>
            <a:r>
              <a:rPr lang="en-CA" altLang="en-US" dirty="0"/>
              <a:t>Plan will change often but keep working on it!</a:t>
            </a: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Timeline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13738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/>
              <a:t>Socially inappropriate behaviours that will prevent their child from being out in the </a:t>
            </a:r>
            <a:r>
              <a:rPr lang="en-CA" altLang="en-US" dirty="0" smtClean="0"/>
              <a:t>public; sexual </a:t>
            </a:r>
            <a:r>
              <a:rPr lang="en-CA" altLang="en-US" dirty="0"/>
              <a:t>behaviours, poor hygiene</a:t>
            </a:r>
            <a:r>
              <a:rPr lang="en-CA" altLang="en-US" dirty="0" smtClean="0"/>
              <a:t>,  </a:t>
            </a:r>
            <a:r>
              <a:rPr lang="en-CA" altLang="en-US" dirty="0"/>
              <a:t>poor social skills etc.</a:t>
            </a:r>
          </a:p>
          <a:p>
            <a:r>
              <a:rPr lang="en-CA" altLang="en-US" dirty="0"/>
              <a:t>Disabilities of any kind are not an excuse for bad behaviour</a:t>
            </a:r>
            <a:r>
              <a:rPr lang="en-CA" altLang="en-US" dirty="0" smtClean="0"/>
              <a:t>! Replacement behaviours need to be taught.</a:t>
            </a:r>
          </a:p>
          <a:p>
            <a:endParaRPr lang="en-CA" altLang="en-US" dirty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Hard Conversations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423353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QUESTIONS?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59" r="4359"/>
          <a:stretch>
            <a:fillRect/>
          </a:stretch>
        </p:blipFill>
        <p:spPr bwMode="auto">
          <a:xfrm>
            <a:off x="467544" y="2420888"/>
            <a:ext cx="3168352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235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Rural Nova Scotia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CA" dirty="0"/>
              <a:t>No cities</a:t>
            </a:r>
          </a:p>
          <a:p>
            <a:r>
              <a:rPr lang="en-CA" dirty="0"/>
              <a:t>2 large towns</a:t>
            </a:r>
          </a:p>
          <a:p>
            <a:r>
              <a:rPr lang="en-CA" dirty="0"/>
              <a:t>Many Villages</a:t>
            </a:r>
          </a:p>
          <a:p>
            <a:r>
              <a:rPr lang="en-CA" dirty="0"/>
              <a:t>Tightly knit communities with a sense of ownership and pride in their residents- the key to my success!</a:t>
            </a:r>
          </a:p>
          <a:p>
            <a:endParaRPr lang="en-CA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6" r="14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="" val="76937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/>
          </a:bodyPr>
          <a:lstStyle/>
          <a:p>
            <a:endParaRPr lang="en-CA" dirty="0" smtClean="0"/>
          </a:p>
          <a:p>
            <a:r>
              <a:rPr lang="en-CA" dirty="0" smtClean="0"/>
              <a:t>Determine </a:t>
            </a:r>
            <a:r>
              <a:rPr lang="en-CA" dirty="0"/>
              <a:t>what information was needed and who I needed to meet.</a:t>
            </a:r>
          </a:p>
          <a:p>
            <a:pPr lvl="0"/>
            <a:r>
              <a:rPr lang="en-CA" dirty="0"/>
              <a:t>All Adult Service Centres in the four </a:t>
            </a:r>
            <a:r>
              <a:rPr lang="en-CA" dirty="0" smtClean="0"/>
              <a:t>counties-directors-connections with boards</a:t>
            </a:r>
            <a:endParaRPr lang="en-CA" dirty="0"/>
          </a:p>
          <a:p>
            <a:pPr lvl="0"/>
            <a:r>
              <a:rPr lang="en-CA" dirty="0"/>
              <a:t>All </a:t>
            </a:r>
            <a:r>
              <a:rPr lang="en-CA" dirty="0" err="1"/>
              <a:t>L’Arche</a:t>
            </a:r>
            <a:r>
              <a:rPr lang="en-CA" dirty="0"/>
              <a:t> homes/sites-understand their function in the community </a:t>
            </a:r>
          </a:p>
          <a:p>
            <a:pPr lvl="0"/>
            <a:r>
              <a:rPr lang="en-CA" dirty="0"/>
              <a:t>Department of Community </a:t>
            </a:r>
            <a:r>
              <a:rPr lang="en-CA" dirty="0" smtClean="0"/>
              <a:t>Services</a:t>
            </a:r>
          </a:p>
          <a:p>
            <a:pPr lvl="0"/>
            <a:r>
              <a:rPr lang="en-CA" dirty="0" smtClean="0"/>
              <a:t>Adult Protection Services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Community Mapping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653136"/>
            <a:ext cx="22860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0095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Step one- contact each of the Adult Services Centres and Community Homes-</a:t>
            </a:r>
          </a:p>
          <a:p>
            <a:r>
              <a:rPr lang="en-CA" dirty="0" smtClean="0"/>
              <a:t>My request- a tour of the facility</a:t>
            </a:r>
          </a:p>
          <a:p>
            <a:r>
              <a:rPr lang="en-CA" dirty="0" smtClean="0"/>
              <a:t>Discussion about placements</a:t>
            </a:r>
          </a:p>
          <a:p>
            <a:r>
              <a:rPr lang="en-CA" dirty="0" smtClean="0"/>
              <a:t>Co-op opportunities</a:t>
            </a:r>
          </a:p>
          <a:p>
            <a:r>
              <a:rPr lang="en-CA" dirty="0" smtClean="0"/>
              <a:t>Skills required at each facility</a:t>
            </a:r>
          </a:p>
          <a:p>
            <a:r>
              <a:rPr lang="en-CA" dirty="0" smtClean="0"/>
              <a:t>Mutual relationship building-this was the key!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Divide and conquer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59423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During each tour, I took notes of each activity that clients could possibly do</a:t>
            </a:r>
          </a:p>
          <a:p>
            <a:r>
              <a:rPr lang="en-CA" dirty="0" smtClean="0"/>
              <a:t>I divided it into the following areas:</a:t>
            </a:r>
          </a:p>
          <a:p>
            <a:pPr lvl="1"/>
            <a:r>
              <a:rPr lang="en-CA" dirty="0" smtClean="0"/>
              <a:t>Routines</a:t>
            </a:r>
          </a:p>
          <a:p>
            <a:pPr lvl="1"/>
            <a:r>
              <a:rPr lang="en-CA" dirty="0" smtClean="0"/>
              <a:t>Tasks/jobs</a:t>
            </a:r>
          </a:p>
          <a:p>
            <a:pPr lvl="1"/>
            <a:r>
              <a:rPr lang="en-CA" dirty="0" smtClean="0"/>
              <a:t>Leisure activities</a:t>
            </a:r>
          </a:p>
          <a:p>
            <a:pPr lvl="1"/>
            <a:r>
              <a:rPr lang="en-CA" dirty="0" smtClean="0"/>
              <a:t>Community Outreach-jobs outside the centres</a:t>
            </a: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Demystifying the sites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18514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Regional Occupational Centre in Port Hawkesbury has been in operation since 1975. Currently supports 35 persons with disabilities in Inverness, Richmond and Guysborough Counties.</a:t>
            </a:r>
          </a:p>
          <a:p>
            <a:r>
              <a:rPr lang="en-CA" dirty="0" smtClean="0"/>
              <a:t>The break down of skills:</a:t>
            </a:r>
            <a:r>
              <a:rPr lang="fr-FR" dirty="0" smtClean="0">
                <a:hlinkClick r:id="rId2" action="ppaction://hlinkfile"/>
              </a:rPr>
              <a:t>F:\APSEA </a:t>
            </a:r>
            <a:r>
              <a:rPr lang="fr-FR" dirty="0" err="1" smtClean="0">
                <a:hlinkClick r:id="rId2" action="ppaction://hlinkfile"/>
              </a:rPr>
              <a:t>presentation</a:t>
            </a:r>
            <a:r>
              <a:rPr lang="fr-FR" dirty="0" smtClean="0">
                <a:hlinkClick r:id="rId2" action="ppaction://hlinkfile"/>
              </a:rPr>
              <a:t>\</a:t>
            </a:r>
            <a:r>
              <a:rPr lang="fr-FR" dirty="0" err="1" smtClean="0">
                <a:hlinkClick r:id="rId2" action="ppaction://hlinkfile"/>
              </a:rPr>
              <a:t>Regional</a:t>
            </a:r>
            <a:r>
              <a:rPr lang="fr-FR" dirty="0" smtClean="0">
                <a:hlinkClick r:id="rId2" action="ppaction://hlinkfile"/>
              </a:rPr>
              <a:t> Occupation </a:t>
            </a:r>
            <a:r>
              <a:rPr lang="fr-FR" dirty="0" err="1" smtClean="0">
                <a:hlinkClick r:id="rId2" action="ppaction://hlinkfile"/>
              </a:rPr>
              <a:t>Centre-Port</a:t>
            </a:r>
            <a:r>
              <a:rPr lang="fr-FR" dirty="0" smtClean="0">
                <a:hlinkClick r:id="rId2" action="ppaction://hlinkfile"/>
              </a:rPr>
              <a:t> Hawkesbury.docx</a:t>
            </a:r>
            <a:endParaRPr lang="fr-FR" dirty="0" smtClean="0"/>
          </a:p>
          <a:p>
            <a:r>
              <a:rPr lang="en-CA" dirty="0" smtClean="0"/>
              <a:t>This was a document for them and was sent to all schools that could assist with potential programming</a:t>
            </a:r>
            <a:r>
              <a:rPr lang="fr-FR" dirty="0" smtClean="0"/>
              <a:t>.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Sample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94271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How could I assist these Adult Services Centres-what did they need?</a:t>
            </a:r>
          </a:p>
          <a:p>
            <a:pPr lvl="1"/>
            <a:r>
              <a:rPr lang="en-CA" dirty="0" smtClean="0"/>
              <a:t>TRAINING-was the first request of every director</a:t>
            </a:r>
          </a:p>
          <a:p>
            <a:pPr lvl="1"/>
            <a:r>
              <a:rPr lang="en-CA" dirty="0" smtClean="0"/>
              <a:t>I invited them to all of my PD sessions</a:t>
            </a:r>
          </a:p>
          <a:p>
            <a:pPr lvl="1"/>
            <a:r>
              <a:rPr lang="en-CA" dirty="0" smtClean="0"/>
              <a:t>I came to their sites and did their Non-violent Crisis Intervention Training and specific training around communication, behaviour, skill building</a:t>
            </a:r>
          </a:p>
          <a:p>
            <a:pPr lvl="1"/>
            <a:r>
              <a:rPr lang="en-CA" dirty="0" smtClean="0"/>
              <a:t>They became partners with the SRSB=Success!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Reciprocal Relationships</a:t>
            </a:r>
            <a:endParaRPr lang="en-C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157192"/>
            <a:ext cx="154496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9961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 2007, the province looked at a pilot project to support students with disabilities </a:t>
            </a:r>
            <a:r>
              <a:rPr lang="en-CA" dirty="0"/>
              <a:t>to receive training to strengthen employment opportunities, and academic and social skills. </a:t>
            </a:r>
            <a:endParaRPr lang="en-CA" dirty="0" smtClean="0"/>
          </a:p>
          <a:p>
            <a:r>
              <a:rPr lang="en-CA" dirty="0"/>
              <a:t>The departments of Community Services and Education, NSCC and the Strait Regional School Board </a:t>
            </a:r>
            <a:r>
              <a:rPr lang="en-CA" dirty="0" smtClean="0"/>
              <a:t>share </a:t>
            </a:r>
            <a:r>
              <a:rPr lang="en-CA" dirty="0"/>
              <a:t>the cost of the </a:t>
            </a:r>
            <a:r>
              <a:rPr lang="en-CA" dirty="0" smtClean="0"/>
              <a:t>program</a:t>
            </a:r>
            <a:r>
              <a:rPr lang="en-CA" dirty="0"/>
              <a:t>.</a:t>
            </a:r>
            <a:endParaRPr lang="en-CA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Strait to Work</a:t>
            </a:r>
            <a:endParaRPr lang="en-CA" dirty="0"/>
          </a:p>
        </p:txBody>
      </p:sp>
      <p:pic>
        <p:nvPicPr>
          <p:cNvPr id="2052" name="Picture 4" descr="https://encrypted-tbn0.gstatic.com/images?q=tbn:ANd9GcTasQ9S0_TB1owLM-QvynvD5At48xc_M5DS8Zu9L3BGepi_gVkfC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157192"/>
            <a:ext cx="2587687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4223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In 2009, part of my role was to determine who was a fit for the program and how could I assist with the barriers</a:t>
            </a:r>
            <a:r>
              <a:rPr lang="en-CA" dirty="0" smtClean="0"/>
              <a:t>? Transportation, housing, anxiety, etc.</a:t>
            </a:r>
          </a:p>
          <a:p>
            <a:r>
              <a:rPr lang="en-CA" dirty="0" smtClean="0"/>
              <a:t>Relationships were built with the college and I started taking parents to visit the site. Once the parents bought in, the students started visiting.</a:t>
            </a:r>
          </a:p>
          <a:p>
            <a:r>
              <a:rPr lang="en-CA" dirty="0" smtClean="0"/>
              <a:t>Since its inception, 88 students with disabilities have found meaningful employment.</a:t>
            </a:r>
            <a:endParaRPr lang="en-CA" dirty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Strait to Work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50299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262</TotalTime>
  <Words>747</Words>
  <Application>Microsoft Office PowerPoint</Application>
  <PresentationFormat>On-screen Show (4:3)</PresentationFormat>
  <Paragraphs>73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Waveform</vt:lpstr>
      <vt:lpstr>Transition in Rural Communities</vt:lpstr>
      <vt:lpstr>Rural Nova Scotia</vt:lpstr>
      <vt:lpstr>Community Mapping</vt:lpstr>
      <vt:lpstr>Divide and conquer</vt:lpstr>
      <vt:lpstr>Demystifying the sites</vt:lpstr>
      <vt:lpstr>Sample</vt:lpstr>
      <vt:lpstr>Reciprocal Relationships</vt:lpstr>
      <vt:lpstr>Strait to Work</vt:lpstr>
      <vt:lpstr>Strait to Work</vt:lpstr>
      <vt:lpstr>The outliers…</vt:lpstr>
      <vt:lpstr>The Plan</vt:lpstr>
      <vt:lpstr>Back to School</vt:lpstr>
      <vt:lpstr>Timeline</vt:lpstr>
      <vt:lpstr>Timeline</vt:lpstr>
      <vt:lpstr>Hard Conversations</vt:lpstr>
      <vt:lpstr>QUESTIONS?</vt:lpstr>
    </vt:vector>
  </TitlesOfParts>
  <Company>SRSB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Rural Transitions</dc:title>
  <dc:creator>SRSB</dc:creator>
  <cp:lastModifiedBy>User</cp:lastModifiedBy>
  <cp:revision>20</cp:revision>
  <dcterms:created xsi:type="dcterms:W3CDTF">2015-04-03T11:15:34Z</dcterms:created>
  <dcterms:modified xsi:type="dcterms:W3CDTF">2015-04-14T14:21:23Z</dcterms:modified>
</cp:coreProperties>
</file>