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376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9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3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3749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176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587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6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66940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A37C71-547A-450C-B22E-F2BA8AE786C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A2A693-50A8-4C9C-A180-2FD443B23F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007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John Doe and Social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John Doe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0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Doe loves…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John Doe loves his  iPhone and using apps like Snap Chat and Instagram.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1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Phones are fun…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Using your phone to text  your friends can be fun.</a:t>
            </a:r>
          </a:p>
          <a:p>
            <a:r>
              <a:rPr lang="en-US" dirty="0" smtClean="0"/>
              <a:t>Sending pictures to your friends is also fun.</a:t>
            </a:r>
          </a:p>
          <a:p>
            <a:r>
              <a:rPr lang="en-US" dirty="0" smtClean="0"/>
              <a:t>We only send public pictures to our friends. </a:t>
            </a:r>
          </a:p>
          <a:p>
            <a:r>
              <a:rPr lang="en-US" dirty="0" smtClean="0"/>
              <a:t>Remember the difference between public  and private behaviours.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Doe’s phone at school…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John Doe takes a phone to school to be able to call or text his mom.</a:t>
            </a:r>
          </a:p>
          <a:p>
            <a:r>
              <a:rPr lang="en-US" dirty="0" smtClean="0"/>
              <a:t>John Doe puts his phone in a basket at the office.</a:t>
            </a:r>
          </a:p>
          <a:p>
            <a:r>
              <a:rPr lang="en-US" dirty="0" smtClean="0"/>
              <a:t>John Doe can use his phone when he needs to make a call at the </a:t>
            </a:r>
            <a:r>
              <a:rPr lang="en-US" smtClean="0"/>
              <a:t>office only.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Doe is happy and safe at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John Doe is </a:t>
            </a:r>
            <a:r>
              <a:rPr lang="en-US" b="1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to be on the internet at school.</a:t>
            </a:r>
          </a:p>
          <a:p>
            <a:r>
              <a:rPr lang="en-US" dirty="0" smtClean="0"/>
              <a:t>John Doe </a:t>
            </a:r>
            <a:r>
              <a:rPr lang="en-US" b="1" u="sng" dirty="0" smtClean="0">
                <a:solidFill>
                  <a:srgbClr val="00B050"/>
                </a:solidFill>
              </a:rPr>
              <a:t>can</a:t>
            </a:r>
            <a:r>
              <a:rPr lang="en-US" dirty="0" smtClean="0"/>
              <a:t> use technology for school work only.</a:t>
            </a:r>
          </a:p>
          <a:p>
            <a:r>
              <a:rPr lang="en-US" dirty="0" smtClean="0"/>
              <a:t>The </a:t>
            </a:r>
            <a:r>
              <a:rPr lang="en-US" smtClean="0"/>
              <a:t>teachers want </a:t>
            </a:r>
            <a:r>
              <a:rPr lang="en-US" dirty="0" smtClean="0"/>
              <a:t>John Doe to be happy and safe at school.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9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96</TotalTime>
  <Words>163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John Doe and Social Media</vt:lpstr>
      <vt:lpstr>John Doe loves…</vt:lpstr>
      <vt:lpstr>Phones are fun…</vt:lpstr>
      <vt:lpstr>John Doe’s phone at school…</vt:lpstr>
      <vt:lpstr>John Doe is happy and safe at school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Luke and Social Media</dc:title>
  <dc:creator>Owner</dc:creator>
  <cp:lastModifiedBy>Jeremy Foster</cp:lastModifiedBy>
  <cp:revision>12</cp:revision>
  <cp:lastPrinted>2017-05-10T11:55:22Z</cp:lastPrinted>
  <dcterms:created xsi:type="dcterms:W3CDTF">2017-05-05T16:29:51Z</dcterms:created>
  <dcterms:modified xsi:type="dcterms:W3CDTF">2018-11-21T15:01:25Z</dcterms:modified>
</cp:coreProperties>
</file>