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Public vs Private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Doe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5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some public places…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Restaurants</a:t>
            </a:r>
          </a:p>
          <a:p>
            <a:r>
              <a:rPr lang="en-US" dirty="0" smtClean="0"/>
              <a:t>Schools</a:t>
            </a:r>
          </a:p>
          <a:p>
            <a:r>
              <a:rPr lang="en-US" dirty="0" smtClean="0"/>
              <a:t>School Bus</a:t>
            </a:r>
          </a:p>
          <a:p>
            <a:r>
              <a:rPr lang="en-US" dirty="0" smtClean="0"/>
              <a:t>Church</a:t>
            </a:r>
          </a:p>
          <a:p>
            <a:r>
              <a:rPr lang="en-US" dirty="0" smtClean="0"/>
              <a:t>Dentist</a:t>
            </a:r>
          </a:p>
          <a:p>
            <a:r>
              <a:rPr lang="en-US" dirty="0" smtClean="0"/>
              <a:t>Sobeys</a:t>
            </a:r>
          </a:p>
          <a:p>
            <a:r>
              <a:rPr lang="en-US" dirty="0" smtClean="0"/>
              <a:t>Swimming Pool</a:t>
            </a:r>
          </a:p>
          <a:p>
            <a:r>
              <a:rPr lang="en-US" dirty="0" smtClean="0"/>
              <a:t>Special Olympics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93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some public behaviours…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Shaking hands</a:t>
            </a:r>
          </a:p>
          <a:p>
            <a:r>
              <a:rPr lang="en-US" dirty="0" smtClean="0"/>
              <a:t>Talking to people</a:t>
            </a:r>
          </a:p>
          <a:p>
            <a:r>
              <a:rPr lang="en-US" dirty="0" smtClean="0"/>
              <a:t>Eating</a:t>
            </a:r>
          </a:p>
          <a:p>
            <a:r>
              <a:rPr lang="en-US" dirty="0" smtClean="0"/>
              <a:t>Shopping</a:t>
            </a:r>
          </a:p>
          <a:p>
            <a:r>
              <a:rPr lang="en-US" dirty="0" smtClean="0"/>
              <a:t>Playing sports</a:t>
            </a:r>
          </a:p>
          <a:p>
            <a:r>
              <a:rPr lang="en-US" dirty="0" smtClean="0"/>
              <a:t>Recycling</a:t>
            </a:r>
          </a:p>
          <a:p>
            <a:r>
              <a:rPr lang="en-US" dirty="0" smtClean="0"/>
              <a:t>Jobs at school</a:t>
            </a:r>
          </a:p>
          <a:p>
            <a:r>
              <a:rPr lang="en-US" dirty="0" smtClean="0"/>
              <a:t>Singing in Church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6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some private places…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Bedroom</a:t>
            </a:r>
          </a:p>
          <a:p>
            <a:r>
              <a:rPr lang="en-US" dirty="0" smtClean="0"/>
              <a:t>Bathroom at home</a:t>
            </a:r>
          </a:p>
          <a:p>
            <a:r>
              <a:rPr lang="en-US" dirty="0" smtClean="0"/>
              <a:t>Doctor’s office</a:t>
            </a:r>
          </a:p>
          <a:p>
            <a:r>
              <a:rPr lang="en-US" dirty="0" smtClean="0"/>
              <a:t>Nurse’s office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63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some private activities…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Showering</a:t>
            </a:r>
          </a:p>
          <a:p>
            <a:r>
              <a:rPr lang="en-US" dirty="0" smtClean="0"/>
              <a:t>Passing gas</a:t>
            </a:r>
          </a:p>
          <a:p>
            <a:r>
              <a:rPr lang="en-US" dirty="0" smtClean="0"/>
              <a:t>Burping</a:t>
            </a:r>
          </a:p>
          <a:p>
            <a:r>
              <a:rPr lang="en-US" dirty="0" smtClean="0"/>
              <a:t>Inappropriate noises</a:t>
            </a:r>
          </a:p>
          <a:p>
            <a:r>
              <a:rPr lang="en-US" dirty="0" smtClean="0"/>
              <a:t>Getting dressed or </a:t>
            </a:r>
            <a:r>
              <a:rPr lang="en-US" dirty="0"/>
              <a:t>u</a:t>
            </a:r>
            <a:r>
              <a:rPr lang="en-US" dirty="0" smtClean="0"/>
              <a:t>ndressed</a:t>
            </a:r>
          </a:p>
          <a:p>
            <a:r>
              <a:rPr lang="en-US" dirty="0" smtClean="0"/>
              <a:t>Going to the bathroom</a:t>
            </a:r>
          </a:p>
          <a:p>
            <a:r>
              <a:rPr lang="en-US" dirty="0" smtClean="0"/>
              <a:t>Picking your nose</a:t>
            </a:r>
          </a:p>
          <a:p>
            <a:r>
              <a:rPr lang="en-US" dirty="0" smtClean="0"/>
              <a:t>Touching your penis</a:t>
            </a:r>
          </a:p>
          <a:p>
            <a:r>
              <a:rPr lang="en-US" dirty="0" smtClean="0"/>
              <a:t>Hugging a friend</a:t>
            </a:r>
          </a:p>
          <a:p>
            <a:r>
              <a:rPr lang="en-US" dirty="0" smtClean="0"/>
              <a:t>Kissing a friend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03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to avoid…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People </a:t>
            </a:r>
            <a:r>
              <a:rPr lang="en-US" dirty="0"/>
              <a:t>will think you are </a:t>
            </a:r>
            <a:r>
              <a:rPr lang="en-US" dirty="0" smtClean="0"/>
              <a:t>creepy when:</a:t>
            </a:r>
            <a:endParaRPr lang="en-US" dirty="0"/>
          </a:p>
          <a:p>
            <a:r>
              <a:rPr lang="en-US" dirty="0" smtClean="0"/>
              <a:t>You touch your penis in public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will always…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Keep his hands away from his penis in public.</a:t>
            </a:r>
          </a:p>
          <a:p>
            <a:r>
              <a:rPr lang="en-US" dirty="0" smtClean="0"/>
              <a:t>John will only touch his penis in the bathroom or in the bedroom with the door closed.</a:t>
            </a: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3743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167</TotalTime>
  <Words>136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Public vs Private</vt:lpstr>
      <vt:lpstr>Name some public places…</vt:lpstr>
      <vt:lpstr>Name some public behaviours…</vt:lpstr>
      <vt:lpstr>Name some private places…</vt:lpstr>
      <vt:lpstr>Name some private activities…</vt:lpstr>
      <vt:lpstr>Activities to avoid…</vt:lpstr>
      <vt:lpstr>JOHN will always…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vs Private</dc:title>
  <dc:creator>Owner</dc:creator>
  <cp:lastModifiedBy>Jeremy Foster</cp:lastModifiedBy>
  <cp:revision>11</cp:revision>
  <dcterms:created xsi:type="dcterms:W3CDTF">2017-05-08T11:52:04Z</dcterms:created>
  <dcterms:modified xsi:type="dcterms:W3CDTF">2018-11-21T15:17:35Z</dcterms:modified>
</cp:coreProperties>
</file>