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002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2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4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8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09044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203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938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8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49249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EFE1DF1-A0E5-44FF-A3CD-88AB8442BB6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CD1DEE0-81C2-44C6-956B-97E24DC7FA3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012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Stalking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Jane Doe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82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Teenagers like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like hanging out with guys and girls my age.</a:t>
            </a:r>
          </a:p>
          <a:p>
            <a:r>
              <a:rPr lang="en-US" dirty="0" smtClean="0"/>
              <a:t>I really like boys.</a:t>
            </a:r>
          </a:p>
          <a:p>
            <a:r>
              <a:rPr lang="en-US" dirty="0" smtClean="0"/>
              <a:t>Like </a:t>
            </a:r>
            <a:r>
              <a:rPr lang="en-US" dirty="0" smtClean="0"/>
              <a:t>girls my age, this is normal.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0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Although I really like boys, I cannot  follow them around.</a:t>
            </a:r>
          </a:p>
          <a:p>
            <a:r>
              <a:rPr lang="en-US" dirty="0" smtClean="0"/>
              <a:t>When you follow people around, this is called STALKING.</a:t>
            </a:r>
          </a:p>
          <a:p>
            <a:r>
              <a:rPr lang="en-US" dirty="0" smtClean="0"/>
              <a:t>We cannot be friends with everyone!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3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Stalking is Against the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Stalking is an illegal activity.</a:t>
            </a:r>
          </a:p>
          <a:p>
            <a:r>
              <a:rPr lang="en-US" dirty="0" smtClean="0"/>
              <a:t>People who stalk others can be charged and go to jail.</a:t>
            </a:r>
          </a:p>
          <a:p>
            <a:r>
              <a:rPr lang="en-US" dirty="0" smtClean="0"/>
              <a:t>I do not want to be charged.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2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 am told to 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Someone may tell me that I am making them uncomfortable by following them.</a:t>
            </a:r>
          </a:p>
          <a:p>
            <a:r>
              <a:rPr lang="en-US" dirty="0" smtClean="0"/>
              <a:t>When they tell me to stop following them, I must STOP!</a:t>
            </a:r>
          </a:p>
          <a:p>
            <a:r>
              <a:rPr lang="en-US" dirty="0" smtClean="0"/>
              <a:t>This is stalking</a:t>
            </a:r>
            <a:r>
              <a:rPr lang="en-US" dirty="0"/>
              <a:t> </a:t>
            </a:r>
            <a:r>
              <a:rPr lang="en-US" dirty="0" smtClean="0"/>
              <a:t>and against the law!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 away…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will stay away from boys who do not want my attention.</a:t>
            </a:r>
          </a:p>
          <a:p>
            <a:r>
              <a:rPr lang="en-US" dirty="0" smtClean="0"/>
              <a:t>I will stop stalking. </a:t>
            </a:r>
          </a:p>
          <a:p>
            <a:r>
              <a:rPr lang="en-US" dirty="0" smtClean="0"/>
              <a:t>I will follow the law and the rules </a:t>
            </a:r>
            <a:r>
              <a:rPr lang="en-US" smtClean="0"/>
              <a:t>at school.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2360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1479</TotalTime>
  <Words>166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Stalking</vt:lpstr>
      <vt:lpstr>Teenagers like you</vt:lpstr>
      <vt:lpstr>Teenagers</vt:lpstr>
      <vt:lpstr>Stalking is Against the Law</vt:lpstr>
      <vt:lpstr>When I am told to stop</vt:lpstr>
      <vt:lpstr>Stay away…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Stalking</dc:title>
  <dc:creator>Annamarie Talbot</dc:creator>
  <cp:lastModifiedBy>Jeremy Foster</cp:lastModifiedBy>
  <cp:revision>7</cp:revision>
  <dcterms:created xsi:type="dcterms:W3CDTF">2018-10-12T15:33:29Z</dcterms:created>
  <dcterms:modified xsi:type="dcterms:W3CDTF">2018-11-21T15:08:39Z</dcterms:modified>
</cp:coreProperties>
</file>